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5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pt-BR" dirty="0" smtClean="0"/>
              <a:t>www.transportes.unb.br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upo 114"/>
          <p:cNvGrpSpPr/>
          <p:nvPr userDrawn="1"/>
        </p:nvGrpSpPr>
        <p:grpSpPr>
          <a:xfrm>
            <a:off x="324679" y="0"/>
            <a:ext cx="823186" cy="6858000"/>
            <a:chOff x="0" y="0"/>
            <a:chExt cx="228600" cy="9144000"/>
          </a:xfrm>
          <a:solidFill>
            <a:srgbClr val="003366"/>
          </a:solidFill>
        </p:grpSpPr>
        <p:sp>
          <p:nvSpPr>
            <p:cNvPr id="8" name="Retângulo 7"/>
            <p:cNvSpPr/>
            <p:nvPr/>
          </p:nvSpPr>
          <p:spPr>
            <a:xfrm>
              <a:off x="0" y="0"/>
              <a:ext cx="228600" cy="87820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9" name="Retângulo 8"/>
            <p:cNvSpPr>
              <a:spLocks noChangeAspect="1"/>
            </p:cNvSpPr>
            <p:nvPr/>
          </p:nvSpPr>
          <p:spPr>
            <a:xfrm>
              <a:off x="0" y="8915400"/>
              <a:ext cx="228600" cy="228600"/>
            </a:xfrm>
            <a:prstGeom prst="rect">
              <a:avLst/>
            </a:prstGeom>
            <a:solidFill>
              <a:srgbClr val="00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64" y="132202"/>
            <a:ext cx="10719458" cy="168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18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46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80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493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369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67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83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94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42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34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598DB5-8B6B-4E59-89B6-934A4310F1AE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EAD6EA-FF40-41C4-8403-AB2E104728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27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grpSp>
        <p:nvGrpSpPr>
          <p:cNvPr id="7" name="Grupo 114"/>
          <p:cNvGrpSpPr/>
          <p:nvPr userDrawn="1"/>
        </p:nvGrpSpPr>
        <p:grpSpPr>
          <a:xfrm>
            <a:off x="324679" y="0"/>
            <a:ext cx="823186" cy="6858000"/>
            <a:chOff x="0" y="0"/>
            <a:chExt cx="228600" cy="9144000"/>
          </a:xfrm>
          <a:solidFill>
            <a:srgbClr val="003366"/>
          </a:solidFill>
        </p:grpSpPr>
        <p:sp>
          <p:nvSpPr>
            <p:cNvPr id="8" name="Retângulo 7"/>
            <p:cNvSpPr/>
            <p:nvPr/>
          </p:nvSpPr>
          <p:spPr>
            <a:xfrm>
              <a:off x="0" y="0"/>
              <a:ext cx="228600" cy="87820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9" name="Retângulo 8"/>
            <p:cNvSpPr>
              <a:spLocks noChangeAspect="1"/>
            </p:cNvSpPr>
            <p:nvPr/>
          </p:nvSpPr>
          <p:spPr>
            <a:xfrm>
              <a:off x="0" y="8915400"/>
              <a:ext cx="228600" cy="228600"/>
            </a:xfrm>
            <a:prstGeom prst="rect">
              <a:avLst/>
            </a:prstGeom>
            <a:solidFill>
              <a:srgbClr val="00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64" y="132202"/>
            <a:ext cx="10719458" cy="1688262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>
            <a:off x="9521552" y="6232595"/>
            <a:ext cx="234577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700" dirty="0" smtClean="0">
                <a:solidFill>
                  <a:srgbClr val="006633"/>
                </a:solidFill>
              </a:rPr>
              <a:t>www.transportes.unb.br</a:t>
            </a:r>
            <a:endParaRPr lang="pt-BR" sz="1700" dirty="0">
              <a:solidFill>
                <a:srgbClr val="006633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" t="13886" r="4566" b="14819"/>
          <a:stretch/>
        </p:blipFill>
        <p:spPr>
          <a:xfrm>
            <a:off x="10160794" y="288131"/>
            <a:ext cx="1391006" cy="136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5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74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Universidade nacional de Brasília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UnB</dc:creator>
  <cp:lastModifiedBy>UnB</cp:lastModifiedBy>
  <cp:revision>6</cp:revision>
  <dcterms:created xsi:type="dcterms:W3CDTF">2025-06-18T13:25:22Z</dcterms:created>
  <dcterms:modified xsi:type="dcterms:W3CDTF">2025-06-30T18:32:33Z</dcterms:modified>
</cp:coreProperties>
</file>